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0" r:id="rId4"/>
    <p:sldId id="261" r:id="rId5"/>
    <p:sldId id="256" r:id="rId6"/>
    <p:sldId id="263" r:id="rId7"/>
    <p:sldId id="273" r:id="rId8"/>
    <p:sldId id="284" r:id="rId9"/>
    <p:sldId id="265" r:id="rId10"/>
    <p:sldId id="266" r:id="rId11"/>
    <p:sldId id="267" r:id="rId12"/>
    <p:sldId id="268" r:id="rId13"/>
    <p:sldId id="286" r:id="rId14"/>
    <p:sldId id="274" r:id="rId15"/>
    <p:sldId id="276" r:id="rId16"/>
    <p:sldId id="281" r:id="rId17"/>
    <p:sldId id="282" r:id="rId18"/>
    <p:sldId id="283" r:id="rId19"/>
    <p:sldId id="278" r:id="rId20"/>
    <p:sldId id="280" r:id="rId21"/>
    <p:sldId id="285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4A8"/>
    <a:srgbClr val="1DA9EF"/>
    <a:srgbClr val="FFFF66"/>
    <a:srgbClr val="B0B40E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85080" autoAdjust="0"/>
  </p:normalViewPr>
  <p:slideViewPr>
    <p:cSldViewPr>
      <p:cViewPr varScale="1">
        <p:scale>
          <a:sx n="58" d="100"/>
          <a:sy n="58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48B8F-39FC-4C36-BE86-FF833C21770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86A58-01C0-4758-A4A5-42E741366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34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96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9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1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0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5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4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9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0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86A58-01C0-4758-A4A5-42E7413666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4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6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8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9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3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7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7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4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5B640-CFBC-431C-A3D4-3A2C8A34DEC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4A77-4990-464C-80D6-B31A92ED0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7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4a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mẫu Powerpoint background back to school cực kỳ dễ thươ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95400" y="6172200"/>
            <a:ext cx="6553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 học: 2019 - 2020</a:t>
            </a:r>
            <a:endParaRPr lang="en-US" sz="28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7858" y="1143000"/>
            <a:ext cx="65532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12</a:t>
            </a:r>
          </a:p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NGUYỄN DU</a:t>
            </a:r>
            <a:endParaRPr lang="en-US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0561">
            <a:off x="6548129" y="6230778"/>
            <a:ext cx="1071563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7652">
            <a:off x="1541496" y="6136446"/>
            <a:ext cx="1071563" cy="6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158663"/>
            <a:ext cx="6527800" cy="40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6029749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Cuï giaø noùi gì vôùi coâ beù ?</a:t>
            </a:r>
            <a:endParaRPr lang="en-US" sz="32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videoplayback (2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45.76" end="82326.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8534400" y="6404882"/>
            <a:ext cx="594630" cy="445972"/>
          </a:xfrm>
          <a:prstGeom prst="rect">
            <a:avLst/>
          </a:prstGeom>
        </p:spPr>
      </p:pic>
      <p:pic>
        <p:nvPicPr>
          <p:cNvPr id="2050" name="Picture 2" descr="https://img.lovepik.com/original_origin_pic/18/07/30/6db1c118ce6305d606cc7dc005a59aae.png_wh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14333"/>
            <a:ext cx="1981200" cy="11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132034" y="-1"/>
            <a:ext cx="9276034" cy="5714333"/>
            <a:chOff x="0" y="0"/>
            <a:chExt cx="9144000" cy="6134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134100"/>
            </a:xfrm>
            <a:prstGeom prst="rect">
              <a:avLst/>
            </a:prstGeom>
          </p:spPr>
        </p:pic>
        <p:sp>
          <p:nvSpPr>
            <p:cNvPr id="9" name="Flowchart: Connector 8"/>
            <p:cNvSpPr/>
            <p:nvPr/>
          </p:nvSpPr>
          <p:spPr>
            <a:xfrm>
              <a:off x="94211" y="5561216"/>
              <a:ext cx="457200" cy="4572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3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5580455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Coâ beù laøm gì sau khi haùi ñöôïc boâng hoa ?</a:t>
            </a:r>
            <a:endParaRPr lang="en-US" sz="32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074" name="Picture 2" descr="https://img.lovepik.com/original_origin_pic/18/11/25/5e4a4411a97cc09494af5f68868c5f2d.png_wh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78425"/>
            <a:ext cx="1066800" cy="7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1"/>
            <a:ext cx="9144000" cy="5580455"/>
            <a:chOff x="0" y="0"/>
            <a:chExt cx="9144000" cy="624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248400"/>
            </a:xfrm>
            <a:prstGeom prst="rect">
              <a:avLst/>
            </a:prstGeom>
          </p:spPr>
        </p:pic>
        <p:sp>
          <p:nvSpPr>
            <p:cNvPr id="8" name="Flowchart: Connector 7"/>
            <p:cNvSpPr/>
            <p:nvPr/>
          </p:nvSpPr>
          <p:spPr>
            <a:xfrm>
              <a:off x="94211" y="5561216"/>
              <a:ext cx="457200" cy="4572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4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0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0930" y="57912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Caâu chuyeän keát thuùc nhö theá naøo ?</a:t>
            </a:r>
            <a:endParaRPr lang="en-US" sz="32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098" name="Picture 2" descr="https://img.lovepik.com/original_origin_pic/18/07/25/64e8fa0a4b11ae6024b63bb4f906e06d.png_wh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6363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04800" y="0"/>
            <a:ext cx="9448800" cy="5486400"/>
            <a:chOff x="-304800" y="0"/>
            <a:chExt cx="9448800" cy="60007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0"/>
              <a:ext cx="9448800" cy="6000768"/>
            </a:xfrm>
            <a:prstGeom prst="rect">
              <a:avLst/>
            </a:prstGeom>
          </p:spPr>
        </p:pic>
        <p:sp>
          <p:nvSpPr>
            <p:cNvPr id="8" name="Flowchart: Connector 7"/>
            <p:cNvSpPr/>
            <p:nvPr/>
          </p:nvSpPr>
          <p:spPr>
            <a:xfrm>
              <a:off x="214282" y="5334013"/>
              <a:ext cx="457200" cy="4572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2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giảng điện tử &quot;Truyện: Bông hoa cúc trắng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4"/>
            <a:ext cx="9144000" cy="68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issTheRain-Yiruma-758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6096000"/>
            <a:ext cx="609600" cy="609600"/>
          </a:xfrm>
          <a:prstGeom prst="rect">
            <a:avLst/>
          </a:prstGeom>
        </p:spPr>
      </p:pic>
      <p:pic>
        <p:nvPicPr>
          <p:cNvPr id="5" name="ghi âm truyệ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Ý Nghĩa Cao Quý Ẩn Chứa Sau Đóa Hoa Cúc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8" y="0"/>
            <a:ext cx="9161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919843"/>
            <a:ext cx="5562599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Khu vườn bông cúc trắng</a:t>
            </a:r>
            <a:endParaRPr lang="en-US" sz="6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HopeYou-V.A-36405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6248400"/>
            <a:ext cx="609600" cy="609600"/>
          </a:xfrm>
          <a:prstGeom prst="rect">
            <a:avLst/>
          </a:prstGeom>
        </p:spPr>
      </p:pic>
      <p:pic>
        <p:nvPicPr>
          <p:cNvPr id="2054" name="Picture 6" descr="元♥芳] – Khi còn son trẻ, chúng mình đã từng lạc bước, nhưng vẫn 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82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4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ạt Giống Hoa Cúc Trắng được trồng phổ biến ở Việt Nam. Ngoài việ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ác loại hoa cúc đang trồng ở Việt Nam đẹp và nổi tiế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5443"/>
            <a:ext cx="9154886" cy="686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Ngắm “đã” mắt với những thảm hoa cúc rực rỡ của cô gái Việt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4"/>
            <a:ext cx="9144000" cy="68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hatgiongphuongnam.com/asset/upload/image/hat-giong-hoa_cuc-t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à Thành nổi tiếng với làng hoa Tây Tựu - Đại lý Air Asia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uyện trí khôn của ta đây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14"/>
            <a:ext cx="9144000" cy="68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00" y="1447800"/>
            <a:ext cx="5105400" cy="1828800"/>
          </a:xfrm>
          <a:prstGeom prst="roundRect">
            <a:avLst/>
          </a:prstGeom>
          <a:solidFill>
            <a:srgbClr val="FFFF6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sz="4000" b="1" smtClean="0">
                <a:solidFill>
                  <a:srgbClr val="1F15EB"/>
                </a:solidFill>
                <a:latin typeface="VNI-Avo" pitchFamily="2" charset="0"/>
              </a:rPr>
              <a:t>Caâu chuyeän naøy noùi leân ñieàu gì ?</a:t>
            </a:r>
            <a:endParaRPr lang="en-US" sz="4000" b="1">
              <a:solidFill>
                <a:srgbClr val="1F15EB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ịu dàng cúc họa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4"/>
            <a:ext cx="9144000" cy="678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981450"/>
          </a:xfrm>
          <a:prstGeom prst="rect">
            <a:avLst/>
          </a:prstGeom>
        </p:spPr>
      </p:pic>
      <p:pic>
        <p:nvPicPr>
          <p:cNvPr id="5" name="Picture 4" descr="nhung-mau-cam-hoa-ngay-tet-dep-nhat-y-nghia-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50"/>
            <a:ext cx="4572000" cy="4313268"/>
          </a:xfrm>
          <a:prstGeom prst="rect">
            <a:avLst/>
          </a:prstGeom>
        </p:spPr>
      </p:pic>
      <p:pic>
        <p:nvPicPr>
          <p:cNvPr id="6" name="Picture 5" descr="hoa-cuc-dong-tien-trang-tr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Picture 6" descr="images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emplate powerpoint thien nhien v15 » Tài liệu miễn phí cho Gi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emplate powerpoint thien nhien v15 » Tài liệu miễn phí cho Giá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ọc Sinh Tiểu Học Thiết Kế Biểu Tượng Màu Nền Hoạt Hình.-biểu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4" y="-8392"/>
            <a:ext cx="9149443" cy="68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3040" y="312738"/>
            <a:ext cx="76579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Thân ái chào tạm biệt !</a:t>
            </a:r>
            <a:endParaRPr lang="en-US" sz="6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0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uyện cổ tích trí khôn của ta đây! - Mr. Phan N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40368"/>
            <a:ext cx="9154886" cy="68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oa cúc trắng - loài hoa của lòng hiếu th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5443"/>
            <a:ext cx="4506686" cy="6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cúc trắng đà l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42"/>
            <a:ext cx="4648199" cy="6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mẫu Powerpoint background back to school cực kỳ dễ thươ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Những mẫu Powerpoint background back to school cực kỳ dễ thương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Những mẫu Powerpoint background back to school cực kỳ dễ thương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Những mẫu Powerpoint background back to school cực kỳ dễ thương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Những mẫu Powerpoint background back to school cực kỳ dễ thương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Những mẫu Powerpoint background back to school cực kỳ dễ thươ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7937"/>
            <a:ext cx="9139084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48000" y="2514600"/>
            <a:ext cx="4257675" cy="994568"/>
          </a:xfrm>
          <a:prstGeom prst="roundRect">
            <a:avLst/>
          </a:prstGeom>
          <a:ln>
            <a:prstDash val="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KỂ CHUYỆN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81200" y="5715000"/>
            <a:ext cx="5791200" cy="99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Dog Sticker GIF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584739"/>
            <a:ext cx="1543050" cy="12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ONNE FÊTE A TOUTES LES MAMIES ♥ KDOS POUR VOUS 1/2 - Le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228600"/>
            <a:ext cx="9139084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arre de separation rose rouge - fête - mimisse00 - Photos - Club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41910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3886200"/>
            <a:ext cx="693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0070C0"/>
                </a:solidFill>
                <a:latin typeface="VNI-Avo" pitchFamily="2" charset="0"/>
                <a:cs typeface="Times New Roman" pitchFamily="18" charset="0"/>
              </a:rPr>
              <a:t>Boâng hoa cuùc traéng</a:t>
            </a:r>
            <a:endParaRPr lang="en-US" sz="5000" b="1">
              <a:solidFill>
                <a:srgbClr val="0070C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tích Bông Hoa Cú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2"/>
            <a:ext cx="9144000" cy="6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playback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8843280" y="6636542"/>
            <a:ext cx="285751" cy="21431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334000" y="5442"/>
            <a:ext cx="3756931" cy="1219200"/>
          </a:xfrm>
          <a:prstGeom prst="cloudCallout">
            <a:avLst>
              <a:gd name="adj1" fmla="val -50775"/>
              <a:gd name="adj2" fmla="val 665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smtClean="0">
                <a:latin typeface="VNI-Avo" pitchFamily="2" charset="0"/>
              </a:rPr>
              <a:t>Chaøo </a:t>
            </a:r>
          </a:p>
          <a:p>
            <a:pPr algn="ctr"/>
            <a:r>
              <a:rPr lang="en-US" sz="3000" smtClean="0">
                <a:latin typeface="VNI-Avo" pitchFamily="2" charset="0"/>
              </a:rPr>
              <a:t>caùc beù</a:t>
            </a:r>
            <a:endParaRPr lang="en-US" sz="3000">
              <a:latin typeface="VNI-Avo" pitchFamily="2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387069" y="157842"/>
            <a:ext cx="3756931" cy="1219200"/>
          </a:xfrm>
          <a:prstGeom prst="cloudCallout">
            <a:avLst>
              <a:gd name="adj1" fmla="val -50775"/>
              <a:gd name="adj2" fmla="val 665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smtClean="0">
                <a:latin typeface="VNI-Avo" pitchFamily="2" charset="0"/>
              </a:rPr>
              <a:t>Chò Ly Ly</a:t>
            </a:r>
            <a:endParaRPr lang="en-US" sz="300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5732" cy="6872852"/>
          </a:xfrm>
          <a:prstGeom prst="rect">
            <a:avLst/>
          </a:prstGeom>
        </p:spPr>
      </p:pic>
      <p:pic>
        <p:nvPicPr>
          <p:cNvPr id="11" name="图片 51">
            <a:extLst>
              <a:ext uri="{FF2B5EF4-FFF2-40B4-BE49-F238E27FC236}">
                <a16:creationId xmlns=""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591286" cy="585664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=""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8" y="2290739"/>
            <a:ext cx="545391" cy="540206"/>
          </a:xfrm>
          <a:prstGeom prst="rect">
            <a:avLst/>
          </a:prstGeom>
        </p:spPr>
      </p:pic>
      <p:pic>
        <p:nvPicPr>
          <p:cNvPr id="13" name="图片 33">
            <a:extLst>
              <a:ext uri="{FF2B5EF4-FFF2-40B4-BE49-F238E27FC236}">
                <a16:creationId xmlns=""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05" y="67923"/>
            <a:ext cx="934195" cy="903972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=""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68" y="385988"/>
            <a:ext cx="1001317" cy="1022996"/>
          </a:xfrm>
          <a:prstGeom prst="rect">
            <a:avLst/>
          </a:prstGeom>
        </p:spPr>
      </p:pic>
      <p:pic>
        <p:nvPicPr>
          <p:cNvPr id="15" name="图片 37">
            <a:extLst>
              <a:ext uri="{FF2B5EF4-FFF2-40B4-BE49-F238E27FC236}">
                <a16:creationId xmlns=""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5"/>
            <a:ext cx="1154393" cy="1239218"/>
          </a:xfrm>
          <a:prstGeom prst="rect">
            <a:avLst/>
          </a:prstGeom>
        </p:spPr>
      </p:pic>
      <p:pic>
        <p:nvPicPr>
          <p:cNvPr id="16" name="图片 39">
            <a:extLst>
              <a:ext uri="{FF2B5EF4-FFF2-40B4-BE49-F238E27FC236}">
                <a16:creationId xmlns=""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11" y="5319003"/>
            <a:ext cx="891511" cy="1005597"/>
          </a:xfrm>
          <a:prstGeom prst="rect">
            <a:avLst/>
          </a:prstGeom>
        </p:spPr>
      </p:pic>
      <p:pic>
        <p:nvPicPr>
          <p:cNvPr id="17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2" y="50016"/>
            <a:ext cx="619387" cy="1341067"/>
          </a:xfrm>
          <a:prstGeom prst="rect">
            <a:avLst/>
          </a:prstGeom>
        </p:spPr>
      </p:pic>
      <p:pic>
        <p:nvPicPr>
          <p:cNvPr id="18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2" y="3905108"/>
            <a:ext cx="549824" cy="1182706"/>
          </a:xfrm>
          <a:prstGeom prst="rect">
            <a:avLst/>
          </a:prstGeom>
        </p:spPr>
      </p:pic>
      <p:sp>
        <p:nvSpPr>
          <p:cNvPr id="19" name="任意多边形: 形状 47">
            <a:extLst>
              <a:ext uri="{FF2B5EF4-FFF2-40B4-BE49-F238E27FC236}">
                <a16:creationId xmlns=""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8" y="1630767"/>
            <a:ext cx="115232" cy="23343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48">
            <a:extLst>
              <a:ext uri="{FF2B5EF4-FFF2-40B4-BE49-F238E27FC236}">
                <a16:creationId xmlns=""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593015" y="2207266"/>
            <a:ext cx="115232" cy="23343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49">
            <a:extLst>
              <a:ext uri="{FF2B5EF4-FFF2-40B4-BE49-F238E27FC236}">
                <a16:creationId xmlns=""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10" y="5815142"/>
            <a:ext cx="115232" cy="23343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50">
            <a:extLst>
              <a:ext uri="{FF2B5EF4-FFF2-40B4-BE49-F238E27FC236}">
                <a16:creationId xmlns=""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60" y="3508204"/>
            <a:ext cx="115232" cy="23343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45">
            <a:extLst>
              <a:ext uri="{FF2B5EF4-FFF2-40B4-BE49-F238E27FC236}">
                <a16:creationId xmlns=""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9165727" cy="1200662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=""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36" y="2895726"/>
            <a:ext cx="3406470" cy="3894927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9909"/>
            <a:ext cx="6755346" cy="6838433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=""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1" y="2678419"/>
            <a:ext cx="934195" cy="903972"/>
          </a:xfrm>
          <a:prstGeom prst="rect">
            <a:avLst/>
          </a:prstGeom>
        </p:spPr>
      </p:pic>
      <p:pic>
        <p:nvPicPr>
          <p:cNvPr id="29" name="图片 58">
            <a:extLst>
              <a:ext uri="{FF2B5EF4-FFF2-40B4-BE49-F238E27FC236}">
                <a16:creationId xmlns=""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93" y="5105400"/>
            <a:ext cx="3965607" cy="2112159"/>
          </a:xfrm>
          <a:prstGeom prst="rect">
            <a:avLst/>
          </a:prstGeom>
        </p:spPr>
      </p:pic>
      <p:pic>
        <p:nvPicPr>
          <p:cNvPr id="30" name="图片 52">
            <a:extLst>
              <a:ext uri="{FF2B5EF4-FFF2-40B4-BE49-F238E27FC236}">
                <a16:creationId xmlns=""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19" y="1100111"/>
            <a:ext cx="960698" cy="1412574"/>
          </a:xfrm>
          <a:prstGeom prst="rect">
            <a:avLst/>
          </a:prstGeom>
        </p:spPr>
      </p:pic>
      <p:pic>
        <p:nvPicPr>
          <p:cNvPr id="34" name="图片 25">
            <a:extLst>
              <a:ext uri="{FF2B5EF4-FFF2-40B4-BE49-F238E27FC236}">
                <a16:creationId xmlns=""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298" y="2824911"/>
            <a:ext cx="960698" cy="14125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34885" r="50000" b="23311"/>
          <a:stretch/>
        </p:blipFill>
        <p:spPr>
          <a:xfrm>
            <a:off x="1296132" y="1012302"/>
            <a:ext cx="4342667" cy="4501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3753" r="45030"/>
          <a:stretch/>
        </p:blipFill>
        <p:spPr>
          <a:xfrm>
            <a:off x="1261242" y="1002130"/>
            <a:ext cx="4377557" cy="4512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2572" r="44389" b="24277"/>
          <a:stretch/>
        </p:blipFill>
        <p:spPr>
          <a:xfrm>
            <a:off x="1296132" y="1002131"/>
            <a:ext cx="4342667" cy="4512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33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3200400"/>
            <a:chOff x="0" y="0"/>
            <a:chExt cx="9144000" cy="320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0"/>
              <a:ext cx="4648200" cy="3200400"/>
            </a:xfrm>
            <a:prstGeom prst="rect">
              <a:avLst/>
            </a:prstGeom>
          </p:spPr>
        </p:pic>
        <p:sp>
          <p:nvSpPr>
            <p:cNvPr id="6" name="Flowchart: Connector 5"/>
            <p:cNvSpPr/>
            <p:nvPr/>
          </p:nvSpPr>
          <p:spPr>
            <a:xfrm>
              <a:off x="4575254" y="2743200"/>
              <a:ext cx="457200" cy="4572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4000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15241"/>
              <a:ext cx="4508752" cy="3185159"/>
              <a:chOff x="0" y="15241"/>
              <a:chExt cx="4508752" cy="318515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5241"/>
                <a:ext cx="4508752" cy="3185159"/>
              </a:xfrm>
              <a:prstGeom prst="rect">
                <a:avLst/>
              </a:prstGeom>
            </p:spPr>
          </p:pic>
          <p:sp>
            <p:nvSpPr>
              <p:cNvPr id="9" name="Flowchart: Connector 8"/>
              <p:cNvSpPr/>
              <p:nvPr/>
            </p:nvSpPr>
            <p:spPr>
              <a:xfrm>
                <a:off x="94211" y="2743200"/>
                <a:ext cx="457200" cy="457200"/>
              </a:xfrm>
              <a:prstGeom prst="flowChartConnector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4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-63249" y="0"/>
            <a:ext cx="9207248" cy="7010400"/>
            <a:chOff x="0" y="0"/>
            <a:chExt cx="9207248" cy="7010400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200400"/>
              <a:ext cx="4572000" cy="3810000"/>
              <a:chOff x="0" y="3200400"/>
              <a:chExt cx="4572000" cy="381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200400"/>
                <a:ext cx="4572000" cy="3810000"/>
              </a:xfrm>
              <a:prstGeom prst="rect">
                <a:avLst/>
              </a:prstGeom>
            </p:spPr>
          </p:pic>
          <p:sp>
            <p:nvSpPr>
              <p:cNvPr id="22" name="Flowchart: Connector 21"/>
              <p:cNvSpPr/>
              <p:nvPr/>
            </p:nvSpPr>
            <p:spPr>
              <a:xfrm>
                <a:off x="91440" y="6400800"/>
                <a:ext cx="457200" cy="457200"/>
              </a:xfrm>
              <a:prstGeom prst="flowChartConnector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4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59049" y="3200400"/>
              <a:ext cx="4648199" cy="3810000"/>
              <a:chOff x="4559049" y="3200400"/>
              <a:chExt cx="4648199" cy="38100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1999" y="3200400"/>
                <a:ext cx="4635249" cy="3810000"/>
              </a:xfrm>
              <a:prstGeom prst="rect">
                <a:avLst/>
              </a:prstGeom>
            </p:spPr>
          </p:pic>
          <p:sp>
            <p:nvSpPr>
              <p:cNvPr id="20" name="Flowchart: Connector 19"/>
              <p:cNvSpPr/>
              <p:nvPr/>
            </p:nvSpPr>
            <p:spPr>
              <a:xfrm>
                <a:off x="4559049" y="6400800"/>
                <a:ext cx="457200" cy="457200"/>
              </a:xfrm>
              <a:prstGeom prst="flowChartConnector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8971" y="0"/>
              <a:ext cx="9065030" cy="3200400"/>
              <a:chOff x="0" y="0"/>
              <a:chExt cx="9065030" cy="32004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1592" y="0"/>
                <a:ext cx="4643438" cy="3200400"/>
              </a:xfrm>
              <a:prstGeom prst="rect">
                <a:avLst/>
              </a:prstGeom>
            </p:spPr>
          </p:pic>
          <p:sp>
            <p:nvSpPr>
              <p:cNvPr id="15" name="Flowchart: Connector 14"/>
              <p:cNvSpPr/>
              <p:nvPr/>
            </p:nvSpPr>
            <p:spPr>
              <a:xfrm>
                <a:off x="4575254" y="2667000"/>
                <a:ext cx="457200" cy="457200"/>
              </a:xfrm>
              <a:prstGeom prst="flowChartConnector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4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0" y="15241"/>
                <a:ext cx="4575254" cy="3185159"/>
                <a:chOff x="0" y="15241"/>
                <a:chExt cx="4575254" cy="3185159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5241"/>
                  <a:ext cx="4575254" cy="3185159"/>
                </a:xfrm>
                <a:prstGeom prst="rect">
                  <a:avLst/>
                </a:prstGeom>
              </p:spPr>
            </p:pic>
            <p:sp>
              <p:nvSpPr>
                <p:cNvPr id="18" name="Flowchart: Connector 17"/>
                <p:cNvSpPr/>
                <p:nvPr/>
              </p:nvSpPr>
              <p:spPr>
                <a:xfrm>
                  <a:off x="94211" y="2667000"/>
                  <a:ext cx="457200" cy="457200"/>
                </a:xfrm>
                <a:prstGeom prst="flowChartConnector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 smtClean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en-US" sz="4000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630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95400" y="5867399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Ngöôøi meï oám noùi gì vôùi con ?</a:t>
            </a:r>
            <a:endParaRPr lang="en-US" sz="32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videoplayback (2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06" end="126443.8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8686800" y="6519182"/>
            <a:ext cx="442230" cy="331672"/>
          </a:xfrm>
          <a:prstGeom prst="rect">
            <a:avLst/>
          </a:prstGeom>
        </p:spPr>
      </p:pic>
      <p:pic>
        <p:nvPicPr>
          <p:cNvPr id="1026" name="Picture 2" descr="https://img.lovepik.com/original_origin_pic/18/07/30/dba2c149c055c0f6be5396544baa59de.png_wh860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4"/>
            <a:ext cx="1134156" cy="134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1"/>
            <a:ext cx="9448800" cy="5663624"/>
            <a:chOff x="0" y="0"/>
            <a:chExt cx="9296400" cy="44177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96400" cy="4417707"/>
            </a:xfrm>
            <a:prstGeom prst="rect">
              <a:avLst/>
            </a:prstGeom>
          </p:spPr>
        </p:pic>
        <p:sp>
          <p:nvSpPr>
            <p:cNvPr id="10" name="Flowchart: Connector 9"/>
            <p:cNvSpPr/>
            <p:nvPr/>
          </p:nvSpPr>
          <p:spPr>
            <a:xfrm>
              <a:off x="142844" y="4000510"/>
              <a:ext cx="457200" cy="33132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3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108</Words>
  <Application>Microsoft Office PowerPoint</Application>
  <PresentationFormat>On-screen Show (4:3)</PresentationFormat>
  <Paragraphs>40</Paragraphs>
  <Slides>22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67</cp:revision>
  <dcterms:created xsi:type="dcterms:W3CDTF">2020-04-22T14:50:19Z</dcterms:created>
  <dcterms:modified xsi:type="dcterms:W3CDTF">2020-05-06T04:57:11Z</dcterms:modified>
</cp:coreProperties>
</file>